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61" r:id="rId5"/>
    <p:sldId id="262" r:id="rId6"/>
    <p:sldId id="263" r:id="rId7"/>
    <p:sldId id="269" r:id="rId8"/>
    <p:sldId id="270" r:id="rId9"/>
    <p:sldId id="260" r:id="rId1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ira Sans" panose="020B0604020202020204" charset="0"/>
      <p:regular r:id="rId17"/>
      <p:bold r:id="rId18"/>
      <p:italic r:id="rId19"/>
      <p:boldItalic r:id="rId20"/>
    </p:embeddedFont>
    <p:embeddedFont>
      <p:font typeface="Fira Sans Medium" panose="020B0604020202020204" charset="0"/>
      <p:regular r:id="rId21"/>
      <p:italic r:id="rId22"/>
    </p:embeddedFont>
    <p:embeddedFont>
      <p:font typeface="Roboto Slab" panose="020B0604020202020204" charset="0"/>
      <p:regular r:id="rId23"/>
      <p:bold r:id="rId24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002677"/>
    <a:srgbClr val="1A9BFC"/>
    <a:srgbClr val="262626"/>
    <a:srgbClr val="009F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99" autoAdjust="0"/>
    <p:restoredTop sz="94651"/>
  </p:normalViewPr>
  <p:slideViewPr>
    <p:cSldViewPr snapToGrid="0" snapToObjects="1" showGuides="1">
      <p:cViewPr varScale="1">
        <p:scale>
          <a:sx n="86" d="100"/>
          <a:sy n="86" d="100"/>
        </p:scale>
        <p:origin x="950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66AF1DC-7F49-A24C-8A1B-166E2ED790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A33C56-A2D5-4E4E-827E-71DE8DB5A9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A2103-E3E1-6C47-9C03-3A4330A63ED2}" type="datetime1">
              <a:rPr lang="it-IT" smtClean="0"/>
              <a:t>24/06/2021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9AEF9E9-A1D0-864D-B9C9-A16B879811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8CA1F14-2160-8D4F-920A-A24F059F8B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01598-FC98-3F4F-AF67-3E41A869732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8583051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png>
</file>

<file path=ppt/media/image3.sv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812A7-C7D6-7542-9495-86D2A5F89521}" type="datetime1">
              <a:rPr lang="it-IT" smtClean="0"/>
              <a:t>24/06/2021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Fare clic per modificare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8D42F-EEB8-D844-BCC2-FD260910283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5447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0026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075F0702-5A13-1349-A296-951553656DE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4129" y="5244663"/>
            <a:ext cx="7825947" cy="916652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Fira Sans Medium" panose="020B0503050000020004" pitchFamily="34" charset="0"/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it-IT" dirty="0"/>
              <a:t>Fare clic per modificare l’autore delle slide</a:t>
            </a:r>
          </a:p>
        </p:txBody>
      </p:sp>
      <p:sp>
        <p:nvSpPr>
          <p:cNvPr id="7" name="Google Shape;10;p2">
            <a:extLst>
              <a:ext uri="{FF2B5EF4-FFF2-40B4-BE49-F238E27FC236}">
                <a16:creationId xmlns:a16="http://schemas.microsoft.com/office/drawing/2014/main" id="{BACD2019-637B-3D4C-A8D4-30C84AABC93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13338"/>
            <a:ext cx="7825947" cy="2099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rgbClr val="FFFFFF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  <p:pic>
        <p:nvPicPr>
          <p:cNvPr id="8" name="Google Shape;13;p2">
            <a:extLst>
              <a:ext uri="{FF2B5EF4-FFF2-40B4-BE49-F238E27FC236}">
                <a16:creationId xmlns:a16="http://schemas.microsoft.com/office/drawing/2014/main" id="{9CDDE09D-2FE0-6846-A4F1-F477A212A5E2}"/>
              </a:ext>
            </a:extLst>
          </p:cNvPr>
          <p:cNvPicPr preferRelativeResize="0"/>
          <p:nvPr userDrawn="1"/>
        </p:nvPicPr>
        <p:blipFill>
          <a:blip r:embed="rId2"/>
          <a:stretch>
            <a:fillRect/>
          </a:stretch>
        </p:blipFill>
        <p:spPr>
          <a:xfrm>
            <a:off x="647455" y="750578"/>
            <a:ext cx="1237503" cy="31185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0CC95D-4677-2D48-8044-4BC81EDFDD6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4129" y="4091492"/>
            <a:ext cx="7825947" cy="749279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 dirty="0"/>
              <a:t>Fare clic per modificare il sottotitolo delle slide</a:t>
            </a:r>
          </a:p>
        </p:txBody>
      </p:sp>
    </p:spTree>
    <p:extLst>
      <p:ext uri="{BB962C8B-B14F-4D97-AF65-F5344CB8AC3E}">
        <p14:creationId xmlns:p14="http://schemas.microsoft.com/office/powerpoint/2010/main" val="12337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72002" y="1825625"/>
            <a:ext cx="3944541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3" y="1825625"/>
            <a:ext cx="3769967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7" name="Immagine 9">
            <a:extLst>
              <a:ext uri="{FF2B5EF4-FFF2-40B4-BE49-F238E27FC236}">
                <a16:creationId xmlns:a16="http://schemas.microsoft.com/office/drawing/2014/main" id="{EDD6C21E-9194-1A44-8E91-3FE6FB0CFE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6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8650" y="1825625"/>
            <a:ext cx="3943349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45383" y="1817083"/>
            <a:ext cx="3769967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7" name="Immagine 9">
            <a:extLst>
              <a:ext uri="{FF2B5EF4-FFF2-40B4-BE49-F238E27FC236}">
                <a16:creationId xmlns:a16="http://schemas.microsoft.com/office/drawing/2014/main" id="{4EFFB2A0-8C78-EA4D-B889-9BB9A44907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02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olo, testo e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2" y="2511380"/>
            <a:ext cx="3793718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720441" y="2511380"/>
            <a:ext cx="3793718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1" y="1551582"/>
            <a:ext cx="3793718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0441" y="1551581"/>
            <a:ext cx="3793718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D2AEED0-49D4-3E47-AC3F-270F49F4CC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1D055194-F38E-BC41-A98D-1177A0272C8D}"/>
              </a:ext>
            </a:extLst>
          </p:cNvPr>
          <p:cNvCxnSpPr>
            <a:cxnSpLocks/>
          </p:cNvCxnSpPr>
          <p:nvPr userDrawn="1"/>
        </p:nvCxnSpPr>
        <p:spPr>
          <a:xfrm>
            <a:off x="4572000" y="2505697"/>
            <a:ext cx="0" cy="3669475"/>
          </a:xfrm>
          <a:prstGeom prst="line">
            <a:avLst/>
          </a:prstGeom>
          <a:ln w="12700">
            <a:solidFill>
              <a:srgbClr val="1A9B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35850251-896E-B041-8180-ED90B104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0B151D2-E702-0646-B826-312AD2815C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9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3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08443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egnaposto testo 3">
            <a:extLst>
              <a:ext uri="{FF2B5EF4-FFF2-40B4-BE49-F238E27FC236}">
                <a16:creationId xmlns:a16="http://schemas.microsoft.com/office/drawing/2014/main" id="{798A6822-7DA7-2E4D-B441-3AC1A45F600B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187046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2" y="1551582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08443" y="1551581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9EA2753-54CC-C644-8DA9-3ED0F1CF24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7046" y="1551581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E5D853E-0A41-7F40-8291-86C503BFAC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cxnSp>
        <p:nvCxnSpPr>
          <p:cNvPr id="3" name="Connettore 1 2">
            <a:extLst>
              <a:ext uri="{FF2B5EF4-FFF2-40B4-BE49-F238E27FC236}">
                <a16:creationId xmlns:a16="http://schemas.microsoft.com/office/drawing/2014/main" id="{07389034-36FE-D04B-97E1-02A924367620}"/>
              </a:ext>
            </a:extLst>
          </p:cNvPr>
          <p:cNvCxnSpPr>
            <a:cxnSpLocks/>
          </p:cNvCxnSpPr>
          <p:nvPr userDrawn="1"/>
        </p:nvCxnSpPr>
        <p:spPr>
          <a:xfrm>
            <a:off x="3188525" y="2505697"/>
            <a:ext cx="0" cy="3669475"/>
          </a:xfrm>
          <a:prstGeom prst="line">
            <a:avLst/>
          </a:prstGeom>
          <a:ln w="12700">
            <a:solidFill>
              <a:srgbClr val="1A9B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8B042105-974D-A945-82DA-C0EE98AFE88E}"/>
              </a:ext>
            </a:extLst>
          </p:cNvPr>
          <p:cNvCxnSpPr>
            <a:cxnSpLocks/>
          </p:cNvCxnSpPr>
          <p:nvPr userDrawn="1"/>
        </p:nvCxnSpPr>
        <p:spPr>
          <a:xfrm>
            <a:off x="5956960" y="2505697"/>
            <a:ext cx="0" cy="3669475"/>
          </a:xfrm>
          <a:prstGeom prst="line">
            <a:avLst/>
          </a:prstGeom>
          <a:ln w="12700">
            <a:solidFill>
              <a:srgbClr val="1A9BF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itolo 1">
            <a:extLst>
              <a:ext uri="{FF2B5EF4-FFF2-40B4-BE49-F238E27FC236}">
                <a16:creationId xmlns:a16="http://schemas.microsoft.com/office/drawing/2014/main" id="{8B77CED5-B561-3846-9AB3-80FAFE67A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15" name="Immagine 9">
            <a:extLst>
              <a:ext uri="{FF2B5EF4-FFF2-40B4-BE49-F238E27FC236}">
                <a16:creationId xmlns:a16="http://schemas.microsoft.com/office/drawing/2014/main" id="{C33081BE-57A8-8241-ABAE-14C00A755F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866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fine">
    <p:bg>
      <p:bgPr>
        <a:solidFill>
          <a:srgbClr val="0026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341FA40A-493B-FB4C-A10B-BCCBB83D4A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84222" y="2501205"/>
            <a:ext cx="2193367" cy="185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21;p4">
            <a:extLst>
              <a:ext uri="{FF2B5EF4-FFF2-40B4-BE49-F238E27FC236}">
                <a16:creationId xmlns:a16="http://schemas.microsoft.com/office/drawing/2014/main" id="{93CC0BB5-2F2A-1B48-B507-5DF05040F6C8}"/>
              </a:ext>
            </a:extLst>
          </p:cNvPr>
          <p:cNvPicPr preferRelativeResize="0"/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4237" y="750578"/>
            <a:ext cx="1243941" cy="3118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50670"/>
            <a:ext cx="7825947" cy="4510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0773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 + sottotitolo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D39042D-E5F6-354C-AE48-85CA368F3EE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4130" y="4512247"/>
            <a:ext cx="7825840" cy="906143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 dirty="0"/>
              <a:t>Fare clic per modificare il sottotitolo della sezione</a:t>
            </a:r>
          </a:p>
        </p:txBody>
      </p:sp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02829"/>
            <a:ext cx="7825947" cy="24229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  <p:pic>
        <p:nvPicPr>
          <p:cNvPr id="8" name="Google Shape;21;p4">
            <a:extLst>
              <a:ext uri="{FF2B5EF4-FFF2-40B4-BE49-F238E27FC236}">
                <a16:creationId xmlns:a16="http://schemas.microsoft.com/office/drawing/2014/main" id="{9ABE2D15-461D-C846-A336-48C5229F4598}"/>
              </a:ext>
            </a:extLst>
          </p:cNvPr>
          <p:cNvPicPr preferRelativeResize="0"/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4237" y="750578"/>
            <a:ext cx="1243941" cy="311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6225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sotto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A57FB5-7025-8A46-A2C8-9AC199CBF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11381"/>
            <a:ext cx="7886700" cy="3057565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65F876-3350-441E-BD36-BE705EBA20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51582"/>
            <a:ext cx="78867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04C02021-F048-EF46-A427-824414E03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11EF75-678E-9E47-B9E3-622B2E130D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7" name="Immagine 9">
            <a:extLst>
              <a:ext uri="{FF2B5EF4-FFF2-40B4-BE49-F238E27FC236}">
                <a16:creationId xmlns:a16="http://schemas.microsoft.com/office/drawing/2014/main" id="{B2CFC9B8-10B6-FF41-89E8-6F9763D3A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8A205F8-F97E-E14B-B440-BBC8D0D15D5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8338"/>
            <a:ext cx="7886700" cy="428625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</p:spTree>
    <p:extLst>
      <p:ext uri="{BB962C8B-B14F-4D97-AF65-F5344CB8AC3E}">
        <p14:creationId xmlns:p14="http://schemas.microsoft.com/office/powerpoint/2010/main" val="360377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itolo 1">
            <a:extLst>
              <a:ext uri="{FF2B5EF4-FFF2-40B4-BE49-F238E27FC236}">
                <a16:creationId xmlns:a16="http://schemas.microsoft.com/office/drawing/2014/main" id="{4A68EDD3-8B24-5E4A-A507-BC4297B6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7747EE5-0480-854D-A548-B2B40F2E63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1AB9F965-5489-F944-AC9B-8A7ABDD5E40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650" y="1531917"/>
            <a:ext cx="7886700" cy="4037029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egnaposto testo 3">
            <a:extLst>
              <a:ext uri="{FF2B5EF4-FFF2-40B4-BE49-F238E27FC236}">
                <a16:creationId xmlns:a16="http://schemas.microsoft.com/office/drawing/2014/main" id="{57B3B9C0-6AEB-E343-9620-C69E8840A9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1E97AF72-C704-8A4B-959A-A88938B81F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60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A5C4FFC-D4BE-BB4F-92DA-D862EC4E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6" name="Immagine 9">
            <a:extLst>
              <a:ext uri="{FF2B5EF4-FFF2-40B4-BE49-F238E27FC236}">
                <a16:creationId xmlns:a16="http://schemas.microsoft.com/office/drawing/2014/main" id="{DBE64A5E-6F93-3C4B-B143-39D5C8E64D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  <p:sp>
        <p:nvSpPr>
          <p:cNvPr id="8" name="Segnaposto immagine 2">
            <a:extLst>
              <a:ext uri="{FF2B5EF4-FFF2-40B4-BE49-F238E27FC236}">
                <a16:creationId xmlns:a16="http://schemas.microsoft.com/office/drawing/2014/main" id="{CCE05D45-DD0D-E743-8C7D-C0CA92158E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40293" cy="6060558"/>
          </a:xfrm>
        </p:spPr>
        <p:txBody>
          <a:bodyPr anchor="ctr"/>
          <a:lstStyle>
            <a:lvl1pPr marL="0" marR="0" indent="0" algn="ctr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 b="0" i="1">
                <a:latin typeface="Fira Sans" panose="020B0503050000020004" pitchFamily="34" charset="0"/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30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A5C4FFC-D4BE-BB4F-92DA-D862EC4E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6" name="Immagine 9">
            <a:extLst>
              <a:ext uri="{FF2B5EF4-FFF2-40B4-BE49-F238E27FC236}">
                <a16:creationId xmlns:a16="http://schemas.microsoft.com/office/drawing/2014/main" id="{DBE64A5E-6F93-3C4B-B143-39D5C8E64D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52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D4F9B8F1-23BB-DE44-B117-C81D61DBD6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8650" y="1543054"/>
            <a:ext cx="7886700" cy="4024630"/>
          </a:xfrm>
        </p:spPr>
        <p:txBody>
          <a:bodyPr anchor="ctr"/>
          <a:lstStyle>
            <a:lvl1pPr marL="0" marR="0" indent="0" algn="ctr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 b="0" i="1">
                <a:latin typeface="Fira Sans" panose="020B0503050000020004" pitchFamily="34" charset="0"/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A5C4FFC-D4BE-BB4F-92DA-D862EC4E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3">
            <a:extLst>
              <a:ext uri="{FF2B5EF4-FFF2-40B4-BE49-F238E27FC236}">
                <a16:creationId xmlns:a16="http://schemas.microsoft.com/office/drawing/2014/main" id="{897D9E1E-9C0A-0D41-B11A-9921E9353E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E6275BA2-C88F-D442-BB44-16AD120A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12" name="Immagine 9">
            <a:extLst>
              <a:ext uri="{FF2B5EF4-FFF2-40B4-BE49-F238E27FC236}">
                <a16:creationId xmlns:a16="http://schemas.microsoft.com/office/drawing/2014/main" id="{1C3C8049-EF31-FF4C-AFB0-E5D596190C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32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D72F9B8-ABA2-4C42-A181-607DBB3A26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BB8059-381A-704A-886C-F6DD9F44F1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51582"/>
            <a:ext cx="78867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1A9BFC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0" name="Segnaposto testo 3">
            <a:extLst>
              <a:ext uri="{FF2B5EF4-FFF2-40B4-BE49-F238E27FC236}">
                <a16:creationId xmlns:a16="http://schemas.microsoft.com/office/drawing/2014/main" id="{C08E708D-0E00-AB46-8AF7-AAC94AA38A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80C56B0F-86D4-8640-B1D0-FEBA0E0A0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79CE1FB6-2DC1-BF4C-AA86-092E89659D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628650" y="6476142"/>
            <a:ext cx="463796" cy="12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5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B895A96-2866-484D-98AF-108A2B6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ADDCE6-9BC9-1045-9A9B-B7DA4ECE9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31917"/>
            <a:ext cx="7886700" cy="4645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gli stili del testo dello schema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Secondo livello</a:t>
            </a:r>
          </a:p>
          <a:p>
            <a:pPr marL="814348" marR="0" lvl="2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Terzo livello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3E5275-AA79-C14E-8281-AC408BAAE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 b="0" i="0">
                <a:solidFill>
                  <a:schemeClr val="bg1">
                    <a:lumMod val="75000"/>
                  </a:schemeClr>
                </a:solidFill>
                <a:latin typeface="Fira Sans Medium" panose="020B0503050000020004" pitchFamily="34" charset="0"/>
              </a:defRPr>
            </a:lvl1pPr>
          </a:lstStyle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500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1" r:id="rId3"/>
    <p:sldLayoutId id="2147483659" r:id="rId4"/>
    <p:sldLayoutId id="2147483650" r:id="rId5"/>
    <p:sldLayoutId id="2147483667" r:id="rId6"/>
    <p:sldLayoutId id="2147483669" r:id="rId7"/>
    <p:sldLayoutId id="2147483663" r:id="rId8"/>
    <p:sldLayoutId id="2147483654" r:id="rId9"/>
    <p:sldLayoutId id="2147483657" r:id="rId10"/>
    <p:sldLayoutId id="2147483668" r:id="rId11"/>
    <p:sldLayoutId id="2147483666" r:id="rId12"/>
    <p:sldLayoutId id="2147483665" r:id="rId13"/>
    <p:sldLayoutId id="2147483658" r:id="rId14"/>
  </p:sldLayoutIdLst>
  <p:hf hdr="0" ftr="0" dt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>
              <a:lumMod val="85000"/>
              <a:lumOff val="15000"/>
            </a:schemeClr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Fira Sans" panose="020B0503050000020004" pitchFamily="34" charset="0"/>
        <a:buChar char="―"/>
        <a:defRPr sz="1800" b="0" i="0" kern="1200">
          <a:solidFill>
            <a:schemeClr val="tx1">
              <a:lumMod val="65000"/>
              <a:lumOff val="35000"/>
            </a:schemeClr>
          </a:solidFill>
          <a:latin typeface="Fira Sans Medium" panose="020B0503050000020004" pitchFamily="34" charset="0"/>
          <a:ea typeface="+mn-ea"/>
          <a:cs typeface="+mn-cs"/>
        </a:defRPr>
      </a:lvl1pPr>
      <a:lvl2pPr marL="557185" marR="0" indent="-214303" algn="l" defTabSz="685766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 typeface="Fira Sans" panose="020B0503050000020004" pitchFamily="34" charset="0"/>
        <a:buChar char="–"/>
        <a:tabLst/>
        <a:defRPr sz="1650" b="0" i="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E01BB7BE-E4F3-F34C-98AC-424C3998BD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Gian Paolo Bernardini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FAC99DC-03D4-7449-B6C7-2B86A9FA73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Gray Code Kernels for Optical Flow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10E4C7-8206-8949-88EE-952FB5F1AC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CV project - MSc. Computer Science – University of Genoa  20-21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709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Titolo della sezione</a:t>
            </a:r>
          </a:p>
        </p:txBody>
      </p:sp>
    </p:spTree>
    <p:extLst>
      <p:ext uri="{BB962C8B-B14F-4D97-AF65-F5344CB8AC3E}">
        <p14:creationId xmlns:p14="http://schemas.microsoft.com/office/powerpoint/2010/main" val="1817072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DF0FBB6-68A0-0F47-8CEA-67E12B71468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it-IT" dirty="0"/>
              <a:t>Sottotitolo della sezione (se necessario)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48F567D5-6E0D-3649-B7E3-39C14D20D2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Titolo della sezione</a:t>
            </a:r>
          </a:p>
        </p:txBody>
      </p:sp>
    </p:spTree>
    <p:extLst>
      <p:ext uri="{BB962C8B-B14F-4D97-AF65-F5344CB8AC3E}">
        <p14:creationId xmlns:p14="http://schemas.microsoft.com/office/powerpoint/2010/main" val="3788609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9312EAA9-383D-3C47-B5D7-939E05AB9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Testo breve ed importante</a:t>
            </a:r>
          </a:p>
          <a:p>
            <a:pPr lvl="1"/>
            <a:r>
              <a:rPr lang="it-IT" dirty="0"/>
              <a:t>Livello 2</a:t>
            </a:r>
          </a:p>
          <a:p>
            <a:pPr lvl="2"/>
            <a:r>
              <a:rPr lang="it-IT" dirty="0"/>
              <a:t>Livello 3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2E3E356-5B07-234B-AD5E-0C625D5CA7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Sottotitolo della slide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6016892-186A-9A40-8B09-6FF54F79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Slide testuale concisa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002287-6745-0542-857C-08571A321B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5B119A0C-44E4-204F-9C11-A4611317AA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Nota a piè di pagina</a:t>
            </a:r>
          </a:p>
        </p:txBody>
      </p:sp>
    </p:spTree>
    <p:extLst>
      <p:ext uri="{BB962C8B-B14F-4D97-AF65-F5344CB8AC3E}">
        <p14:creationId xmlns:p14="http://schemas.microsoft.com/office/powerpoint/2010/main" val="1332806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Slide testuale concisa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7DFC099-6B6F-2A4F-B9BB-08792A7A1D75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it-IT" dirty="0"/>
              <a:t>Testo breve ed importante</a:t>
            </a:r>
          </a:p>
          <a:p>
            <a:pPr lvl="1"/>
            <a:r>
              <a:rPr lang="it-IT" dirty="0"/>
              <a:t>Livello 2</a:t>
            </a:r>
          </a:p>
          <a:p>
            <a:pPr lvl="2"/>
            <a:r>
              <a:rPr lang="it-IT" dirty="0"/>
              <a:t>Livello 3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Nota a piè di pagina</a:t>
            </a:r>
          </a:p>
        </p:txBody>
      </p:sp>
    </p:spTree>
    <p:extLst>
      <p:ext uri="{BB962C8B-B14F-4D97-AF65-F5344CB8AC3E}">
        <p14:creationId xmlns:p14="http://schemas.microsoft.com/office/powerpoint/2010/main" val="3962186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01C6C4-864C-C048-BB32-8A0EEAE7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89B3DBB1-FBD7-B44F-B024-840F1697A8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Didascalia della foto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AB1225-25C2-B240-9833-49A7D7C65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Inserimento di un’immagine</a:t>
            </a:r>
          </a:p>
        </p:txBody>
      </p:sp>
      <p:pic>
        <p:nvPicPr>
          <p:cNvPr id="7" name="Segnaposto immagine 6" descr="Immagine che contiene edificio, esterni, cielo, montagna&#10;&#10;Descrizione generata automaticamente">
            <a:extLst>
              <a:ext uri="{FF2B5EF4-FFF2-40B4-BE49-F238E27FC236}">
                <a16:creationId xmlns:a16="http://schemas.microsoft.com/office/drawing/2014/main" id="{EB5DCF7B-A0F5-3149-A736-11556ECBDE5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1742" b="117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0748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8AFA2378-04E7-8D46-9710-4B310D11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7</a:t>
            </a:fld>
            <a:endParaRPr lang="it-IT"/>
          </a:p>
        </p:txBody>
      </p:sp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5FDEE7FC-5301-0B45-9FDD-8D7669DBF9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85" b="2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1915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EA2EFBE-800C-F848-9160-144C74BC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340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4543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UniGe">
      <a:dk1>
        <a:srgbClr val="262626"/>
      </a:dk1>
      <a:lt1>
        <a:srgbClr val="FFFFFF"/>
      </a:lt1>
      <a:dk2>
        <a:srgbClr val="44546A"/>
      </a:dk2>
      <a:lt2>
        <a:srgbClr val="E7E6E6"/>
      </a:lt2>
      <a:accent1>
        <a:srgbClr val="1A9BFC"/>
      </a:accent1>
      <a:accent2>
        <a:srgbClr val="1A9BFC"/>
      </a:accent2>
      <a:accent3>
        <a:srgbClr val="1A9BFC"/>
      </a:accent3>
      <a:accent4>
        <a:srgbClr val="1A9BFC"/>
      </a:accent4>
      <a:accent5>
        <a:srgbClr val="1A9BFC"/>
      </a:accent5>
      <a:accent6>
        <a:srgbClr val="002677"/>
      </a:accent6>
      <a:hlink>
        <a:srgbClr val="1A9BFC"/>
      </a:hlink>
      <a:folHlink>
        <a:srgbClr val="00D7FC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indent="0" algn="l">
          <a:buNone/>
          <a:defRPr sz="1050" b="0" i="1" dirty="0" smtClean="0">
            <a:latin typeface="Fira Sans" panose="020B050305000002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 Unige" id="{6FEE4D7F-0407-D44E-8919-9B8AFB4BF6AE}" vid="{375E3ADD-B494-DD43-A2CA-B6A6E91933C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UniGe_presentazione</Template>
  <TotalTime>0</TotalTime>
  <Words>80</Words>
  <Application>Microsoft Office PowerPoint</Application>
  <PresentationFormat>On-screen Show (4:3)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Fira Sans</vt:lpstr>
      <vt:lpstr>Roboto Slab</vt:lpstr>
      <vt:lpstr>Arial</vt:lpstr>
      <vt:lpstr>Fira Sans Medium</vt:lpstr>
      <vt:lpstr>Tema di Office</vt:lpstr>
      <vt:lpstr>Gray Code Kernels for Optical Flow</vt:lpstr>
      <vt:lpstr>Titolo della sezione</vt:lpstr>
      <vt:lpstr>Titolo della sezione</vt:lpstr>
      <vt:lpstr>Slide testuale concisa</vt:lpstr>
      <vt:lpstr>Slide testuale concisa</vt:lpstr>
      <vt:lpstr>Inserimento di un’immagine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della presentazione</dc:title>
  <dc:subject/>
  <dc:creator>Gian Paolo Bernardini</dc:creator>
  <cp:keywords/>
  <dc:description/>
  <cp:lastModifiedBy>Gian Paolo Bernardini</cp:lastModifiedBy>
  <cp:revision>7</cp:revision>
  <cp:lastPrinted>2019-04-15T13:03:12Z</cp:lastPrinted>
  <dcterms:created xsi:type="dcterms:W3CDTF">2021-06-24T08:30:42Z</dcterms:created>
  <dcterms:modified xsi:type="dcterms:W3CDTF">2021-06-24T13:02:56Z</dcterms:modified>
  <cp:category/>
</cp:coreProperties>
</file>

<file path=docProps/thumbnail.jpeg>
</file>